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5" r:id="rId4"/>
    <p:sldId id="26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7" d="100"/>
          <a:sy n="37" d="100"/>
        </p:scale>
        <p:origin x="-2874" y="-1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FABF-9FC8-4DF1-B0E9-F15899F10EAE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FC53-AA9F-4CA6-945E-9CC8D2D7F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5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FABF-9FC8-4DF1-B0E9-F15899F10EAE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FC53-AA9F-4CA6-945E-9CC8D2D7F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7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FABF-9FC8-4DF1-B0E9-F15899F10EAE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FC53-AA9F-4CA6-945E-9CC8D2D7F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1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FABF-9FC8-4DF1-B0E9-F15899F10EAE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FC53-AA9F-4CA6-945E-9CC8D2D7F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9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FABF-9FC8-4DF1-B0E9-F15899F10EAE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FC53-AA9F-4CA6-945E-9CC8D2D7F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3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FABF-9FC8-4DF1-B0E9-F15899F10EAE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FC53-AA9F-4CA6-945E-9CC8D2D7F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3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FABF-9FC8-4DF1-B0E9-F15899F10EAE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FC53-AA9F-4CA6-945E-9CC8D2D7F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1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FABF-9FC8-4DF1-B0E9-F15899F10EAE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FC53-AA9F-4CA6-945E-9CC8D2D7F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74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FABF-9FC8-4DF1-B0E9-F15899F10EAE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FC53-AA9F-4CA6-945E-9CC8D2D7F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8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FABF-9FC8-4DF1-B0E9-F15899F10EAE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FC53-AA9F-4CA6-945E-9CC8D2D7F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3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8FABF-9FC8-4DF1-B0E9-F15899F10EAE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CFC53-AA9F-4CA6-945E-9CC8D2D7F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2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8FABF-9FC8-4DF1-B0E9-F15899F10EAE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CFC53-AA9F-4CA6-945E-9CC8D2D7F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9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348880"/>
            <a:ext cx="4176464" cy="1470025"/>
          </a:xfrm>
        </p:spPr>
        <p:txBody>
          <a:bodyPr>
            <a:normAutofit/>
          </a:bodyPr>
          <a:lstStyle/>
          <a:p>
            <a:r>
              <a:rPr lang="sr-Latn-RS" sz="3600" dirty="0" smtClean="0">
                <a:solidFill>
                  <a:schemeClr val="bg1"/>
                </a:solidFill>
              </a:rPr>
              <a:t>Nova monografija !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My Documents\Desktop\header_2019_manj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" y="116632"/>
            <a:ext cx="48699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My Documents\Desktop\19840106310e\semnic mala ma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95" y="116632"/>
            <a:ext cx="4606305" cy="66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8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667"/>
          <a:stretch/>
        </p:blipFill>
        <p:spPr bwMode="auto">
          <a:xfrm>
            <a:off x="0" y="0"/>
            <a:ext cx="9144000" cy="687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6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2000"/>
          <a:stretch/>
        </p:blipFill>
        <p:spPr bwMode="auto">
          <a:xfrm>
            <a:off x="179512" y="0"/>
            <a:ext cx="91033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7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7" r="13167"/>
          <a:stretch/>
        </p:blipFill>
        <p:spPr bwMode="auto">
          <a:xfrm>
            <a:off x="25871" y="22200"/>
            <a:ext cx="8952367" cy="683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776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Nova monografija 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 monografija !</dc:title>
  <dc:creator>acer</dc:creator>
  <cp:lastModifiedBy>acer</cp:lastModifiedBy>
  <cp:revision>10</cp:revision>
  <dcterms:created xsi:type="dcterms:W3CDTF">2019-08-20T06:01:56Z</dcterms:created>
  <dcterms:modified xsi:type="dcterms:W3CDTF">2019-08-20T07:32:38Z</dcterms:modified>
</cp:coreProperties>
</file>